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E81B6-8A48-42AF-9833-DD632B018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DFC70D-02A7-4CAB-A95A-5F34B016E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540CF-D34A-4066-81B7-6AF0DAB28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BD762D-677E-4CD8-8CAF-D4F81C5A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E92DA5-9C49-4BE9-8F12-3C12095D4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372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7D695-0463-419E-8941-6DAAEF3C8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B4FC6-D356-4ED0-BC43-B70D8D3A3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B0447-8B1E-4AA1-ABE9-B9CDBD2F5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FBBB3-7134-4C45-8B53-25432A74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723067-5583-4529-BC9F-620BA757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732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534F4-A689-4077-ADBC-E5AE117B1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1383DD-A94D-4C7E-B50B-4887B960E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68CA3-67F0-4E78-9A5C-624322D46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F04F1-76A0-4F40-BBEC-74F5AFF7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963C9-7D98-4A39-B5B7-7AC77E9D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532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886B9D-9AB7-4D71-AA7C-962860260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53AE4-A278-48E5-8F4D-C384D0D6D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F9BE75-B128-474F-BD56-3ADE4455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6DF3A-6C3A-4692-AC88-F32AB7B34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D852-82B9-4F08-850F-C295B6759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676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6DEB-2534-4351-AED2-75E4D9479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2299B-42FA-462A-B82B-664BB7B4A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BE3E4-527A-4DF0-B830-79579EEBA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B6A6B-D59B-4AD4-89C3-93D8349E6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A2407-C843-4788-B392-B16773639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6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E28A9-D92D-4A32-A61C-60E43DCE3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1331D5-1352-4C66-B74A-CDFED4861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200E83-B1CD-4B40-8799-A94512D6E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E7410-75DC-4B99-BF73-857F3CDE4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A12A68-E406-4FCD-A27E-9F2043C27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60AC4-4041-417E-BF10-5172A5564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352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38EA0-327C-44CF-89E4-0B1C46CE1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07B731-25AC-47F8-8065-366A8388EF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99724E-0BD2-4668-B291-86EDDBC030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82EFB-DC37-4F34-B5A0-A112225458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15580B-1511-48F6-98E4-B793E89368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D2925E-A28F-442A-A67F-0F64F20DF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8FFC64-F83E-4BF9-B1D5-694B093D4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CFFDD6-B901-4170-9E88-585A31D46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30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F059E-14A5-469E-B0D1-0597A7C9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B9004-0AA7-48BD-9A2C-3E29D4722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6E9C14-AF5C-4C3C-94BB-EB2E63D91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EA4F25-A2FD-4F98-ACA1-5BD693B0A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200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18EEF1-8322-4D52-AA66-6D23D637A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B3A3BB-11CC-40CF-98E8-E0824E544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F1104A-C211-4333-899B-011069867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1101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9D6D-929C-435A-AD66-AF1A9C358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E4191-594A-42A0-BD5F-D5AF0D8B76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C8F3C-A1E7-4DC7-B0DB-CE4408B87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944A9A-7A23-4C11-8861-D5317AFD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26910-6A1A-45A6-91D0-9DA4CAD8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473DC1-166D-4DC3-88BF-F2E22F4BC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12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EF9FE-57DC-4207-B583-DC112C90C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C10D3E-13E3-46C3-9551-BC1BB9892D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7F79F-DB11-4B99-9C32-7355CF4727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B79BB5-155D-46E9-B65C-44313F06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E3245A-6769-41D0-8E0A-93F74145C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B6342A-4F7E-4EE0-BA6D-503348D97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38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637102E-949E-4397-ACAA-FEB0FA5F4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D14E3D-05CB-45F1-8BF1-5C820DD774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7F71-E5EB-4261-A97B-3F49F2534A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C6726-965A-44EF-94AA-0B707411AD8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1518F-5FFF-4CEC-91D0-B9FFEAAB12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DBFA4-6758-4CA3-AFDB-99BE36BAD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0E9B9-EB0C-43A7-9E7F-0FDF01FDD1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76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2D1ED1-F591-4CBB-9811-75F08C011D87}"/>
              </a:ext>
            </a:extLst>
          </p:cNvPr>
          <p:cNvSpPr/>
          <p:nvPr/>
        </p:nvSpPr>
        <p:spPr>
          <a:xfrm>
            <a:off x="532660" y="2308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S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885F7B-FCBD-4FEE-BBA2-73637DA1B82D}"/>
              </a:ext>
            </a:extLst>
          </p:cNvPr>
          <p:cNvSpPr/>
          <p:nvPr/>
        </p:nvSpPr>
        <p:spPr>
          <a:xfrm>
            <a:off x="5361835" y="3070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820562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9C38D-06CC-4A01-BF97-FD3EA4DA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16" y="311939"/>
            <a:ext cx="3922451" cy="5229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9414F-F79E-4AA7-8069-23A5AE3AFE9F}"/>
              </a:ext>
            </a:extLst>
          </p:cNvPr>
          <p:cNvSpPr txBox="1"/>
          <p:nvPr/>
        </p:nvSpPr>
        <p:spPr>
          <a:xfrm>
            <a:off x="1095316" y="5761608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Mariella – 5A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12568-E9D3-4E83-8A82-F3A81BC3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82" y="946703"/>
            <a:ext cx="5229934" cy="392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0865CA-6DD4-4589-998A-C7AB45DF3371}"/>
              </a:ext>
            </a:extLst>
          </p:cNvPr>
          <p:cNvSpPr txBox="1"/>
          <p:nvPr/>
        </p:nvSpPr>
        <p:spPr>
          <a:xfrm>
            <a:off x="5495924" y="5761608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Alexander – 1B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51912-5461-4D80-AC9B-72EE39A4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319" y="292960"/>
            <a:ext cx="3922451" cy="5229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508AC-9589-466B-9BE4-6D7C153EC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81" y="946703"/>
            <a:ext cx="5229934" cy="3922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AB1827-C06A-48BC-AC38-53B7515C5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859" y="311939"/>
            <a:ext cx="3911911" cy="5210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DF8B5B-31E3-4831-94E2-2083812C2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79" y="946702"/>
            <a:ext cx="5229934" cy="39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358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9C38D-06CC-4A01-BF97-FD3EA4DA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67" y="412558"/>
            <a:ext cx="3885393" cy="5229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9414F-F79E-4AA7-8069-23A5AE3AFE9F}"/>
              </a:ext>
            </a:extLst>
          </p:cNvPr>
          <p:cNvSpPr txBox="1"/>
          <p:nvPr/>
        </p:nvSpPr>
        <p:spPr>
          <a:xfrm>
            <a:off x="1083409" y="5853048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Eden – 3A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12568-E9D3-4E83-8A82-F3A81BC3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82" y="946703"/>
            <a:ext cx="5229934" cy="392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0865CA-6DD4-4589-998A-C7AB45DF3371}"/>
              </a:ext>
            </a:extLst>
          </p:cNvPr>
          <p:cNvSpPr txBox="1"/>
          <p:nvPr/>
        </p:nvSpPr>
        <p:spPr>
          <a:xfrm>
            <a:off x="5495924" y="5761608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Adam – 4B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51912-5461-4D80-AC9B-72EE39A4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985" y="430648"/>
            <a:ext cx="3922451" cy="5229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508AC-9589-466B-9BE4-6D7C153EC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81" y="946703"/>
            <a:ext cx="5229934" cy="3922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AB1827-C06A-48BC-AC38-53B7515C5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4043" y="348599"/>
            <a:ext cx="3911911" cy="5210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DF8B5B-31E3-4831-94E2-2083812C2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79" y="946702"/>
            <a:ext cx="5229934" cy="3922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66E646-1DF4-44D9-8883-D444C3986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7300" y="311939"/>
            <a:ext cx="3935712" cy="5247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92DB08-5278-4CC1-AB89-F95A37D52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5917" y="275279"/>
            <a:ext cx="3935712" cy="52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33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9C38D-06CC-4A01-BF97-FD3EA4DA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7970" y="303768"/>
            <a:ext cx="3922451" cy="5229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9414F-F79E-4AA7-8069-23A5AE3AFE9F}"/>
              </a:ext>
            </a:extLst>
          </p:cNvPr>
          <p:cNvSpPr txBox="1"/>
          <p:nvPr/>
        </p:nvSpPr>
        <p:spPr>
          <a:xfrm>
            <a:off x="1327760" y="5761607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Evan – 5B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12568-E9D3-4E83-8A82-F3A81BC3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82" y="946703"/>
            <a:ext cx="5229934" cy="392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0865CA-6DD4-4589-998A-C7AB45DF3371}"/>
              </a:ext>
            </a:extLst>
          </p:cNvPr>
          <p:cNvSpPr txBox="1"/>
          <p:nvPr/>
        </p:nvSpPr>
        <p:spPr>
          <a:xfrm>
            <a:off x="5495924" y="5761608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Jacob – 3B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51912-5461-4D80-AC9B-72EE39A4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238" y="292961"/>
            <a:ext cx="3922451" cy="5229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508AC-9589-466B-9BE4-6D7C153EC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81" y="946703"/>
            <a:ext cx="5229934" cy="39224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AB1827-C06A-48BC-AC38-53B7515C5E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1014" y="299053"/>
            <a:ext cx="3911911" cy="5210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BDF8B5B-31E3-4831-94E2-2083812C2F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79" y="946702"/>
            <a:ext cx="5229934" cy="39224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66E646-1DF4-44D9-8883-D444C39869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27760" y="286086"/>
            <a:ext cx="3935712" cy="524761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92DB08-5278-4CC1-AB89-F95A37D52E9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5917" y="275279"/>
            <a:ext cx="3935712" cy="5247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D593DF-7A90-4749-AAF4-8D335F8139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4282" y="286086"/>
            <a:ext cx="3935712" cy="5247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661159-E629-4B7E-A15F-923B30003A2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06078" y="302449"/>
            <a:ext cx="3883916" cy="521095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D3A962B-AFDB-43EB-85F7-E0D4615E877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09185" y="311940"/>
            <a:ext cx="3935712" cy="5247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70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9C38D-06CC-4A01-BF97-FD3EA4DA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7045" y="294709"/>
            <a:ext cx="3922451" cy="5229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9414F-F79E-4AA7-8069-23A5AE3AFE9F}"/>
              </a:ext>
            </a:extLst>
          </p:cNvPr>
          <p:cNvSpPr txBox="1"/>
          <p:nvPr/>
        </p:nvSpPr>
        <p:spPr>
          <a:xfrm>
            <a:off x="1081369" y="5764877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Alfie – 4A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51912-5461-4D80-AC9B-72EE39A4CE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102" y="314667"/>
            <a:ext cx="3922451" cy="52299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AB1827-C06A-48BC-AC38-53B7515C5E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943" y="405980"/>
            <a:ext cx="3911911" cy="5210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D66E646-1DF4-44D9-8883-D444C3986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841" y="325911"/>
            <a:ext cx="3935712" cy="52476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9D593DF-7A90-4749-AAF4-8D335F813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739" y="325911"/>
            <a:ext cx="3935712" cy="52476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8661159-E629-4B7E-A15F-923B30003A2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00637" y="243215"/>
            <a:ext cx="3883916" cy="5210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CD42E5-8BDC-4886-8709-5C940958F5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0637" y="243217"/>
            <a:ext cx="3935712" cy="5247616"/>
          </a:xfrm>
          <a:prstGeom prst="rect">
            <a:avLst/>
          </a:prstGeom>
        </p:spPr>
      </p:pic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92596F-AB4E-45B1-8534-5BD74BC89352}"/>
              </a:ext>
            </a:extLst>
          </p:cNvPr>
          <p:cNvSpPr/>
          <p:nvPr/>
        </p:nvSpPr>
        <p:spPr>
          <a:xfrm>
            <a:off x="5810250" y="523875"/>
            <a:ext cx="5886450" cy="4686300"/>
          </a:xfrm>
          <a:prstGeom prst="wedgeEllipseCallout">
            <a:avLst>
              <a:gd name="adj1" fmla="val -39927"/>
              <a:gd name="adj2" fmla="val 68394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 Black" panose="020B0A04020102020204" pitchFamily="34" charset="0"/>
              </a:rPr>
              <a:t>We want to make playtime and lunchtim</a:t>
            </a:r>
            <a:r>
              <a:rPr lang="en-GB" sz="3600" u="sng" dirty="0">
                <a:solidFill>
                  <a:schemeClr val="tx1"/>
                </a:solidFill>
                <a:latin typeface="Arial Black" panose="020B0A04020102020204" pitchFamily="34" charset="0"/>
              </a:rPr>
              <a:t>e</a:t>
            </a:r>
            <a:r>
              <a:rPr lang="en-GB" sz="3600" dirty="0">
                <a:solidFill>
                  <a:schemeClr val="tx1"/>
                </a:solidFill>
                <a:latin typeface="Arial Black" panose="020B0A04020102020204" pitchFamily="34" charset="0"/>
              </a:rPr>
              <a:t>s better for everyone!</a:t>
            </a:r>
          </a:p>
        </p:txBody>
      </p:sp>
    </p:spTree>
    <p:extLst>
      <p:ext uri="{BB962C8B-B14F-4D97-AF65-F5344CB8AC3E}">
        <p14:creationId xmlns:p14="http://schemas.microsoft.com/office/powerpoint/2010/main" val="2409513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92596F-AB4E-45B1-8534-5BD74BC89352}"/>
              </a:ext>
            </a:extLst>
          </p:cNvPr>
          <p:cNvSpPr/>
          <p:nvPr/>
        </p:nvSpPr>
        <p:spPr>
          <a:xfrm>
            <a:off x="6019800" y="523875"/>
            <a:ext cx="5676900" cy="4305300"/>
          </a:xfrm>
          <a:prstGeom prst="wedgeEllipseCallout">
            <a:avLst>
              <a:gd name="adj1" fmla="val -39927"/>
              <a:gd name="adj2" fmla="val 68394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 Black" panose="020B0A04020102020204" pitchFamily="34" charset="0"/>
              </a:rPr>
              <a:t>We want to make playtime and lunchtimes better for everyone!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D497465-6B48-49E1-AD98-85FB64A45361}"/>
              </a:ext>
            </a:extLst>
          </p:cNvPr>
          <p:cNvSpPr/>
          <p:nvPr/>
        </p:nvSpPr>
        <p:spPr>
          <a:xfrm>
            <a:off x="171450" y="1028700"/>
            <a:ext cx="5286375" cy="4305300"/>
          </a:xfrm>
          <a:prstGeom prst="wedgeEllipseCallout">
            <a:avLst>
              <a:gd name="adj1" fmla="val 38992"/>
              <a:gd name="adj2" fmla="val 75695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 Black" panose="020B0A04020102020204" pitchFamily="34" charset="0"/>
              </a:rPr>
              <a:t>We think everyone in school should be respected</a:t>
            </a:r>
          </a:p>
        </p:txBody>
      </p:sp>
    </p:spTree>
    <p:extLst>
      <p:ext uri="{BB962C8B-B14F-4D97-AF65-F5344CB8AC3E}">
        <p14:creationId xmlns:p14="http://schemas.microsoft.com/office/powerpoint/2010/main" val="143816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92596F-AB4E-45B1-8534-5BD74BC89352}"/>
              </a:ext>
            </a:extLst>
          </p:cNvPr>
          <p:cNvSpPr/>
          <p:nvPr/>
        </p:nvSpPr>
        <p:spPr>
          <a:xfrm>
            <a:off x="6019800" y="523875"/>
            <a:ext cx="5676900" cy="4305300"/>
          </a:xfrm>
          <a:prstGeom prst="wedgeEllipseCallout">
            <a:avLst>
              <a:gd name="adj1" fmla="val -39927"/>
              <a:gd name="adj2" fmla="val 68394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 Black" panose="020B0A04020102020204" pitchFamily="34" charset="0"/>
              </a:rPr>
              <a:t>Without our cleaners our school wouldn’t be a nice place to be!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D497465-6B48-49E1-AD98-85FB64A45361}"/>
              </a:ext>
            </a:extLst>
          </p:cNvPr>
          <p:cNvSpPr/>
          <p:nvPr/>
        </p:nvSpPr>
        <p:spPr>
          <a:xfrm>
            <a:off x="171450" y="1028700"/>
            <a:ext cx="5286375" cy="4305300"/>
          </a:xfrm>
          <a:prstGeom prst="wedgeEllipseCallout">
            <a:avLst>
              <a:gd name="adj1" fmla="val 38992"/>
              <a:gd name="adj2" fmla="val 75695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 Black" panose="020B0A04020102020204" pitchFamily="34" charset="0"/>
              </a:rPr>
              <a:t>Mr Lupton works really hard in this school!</a:t>
            </a:r>
          </a:p>
        </p:txBody>
      </p:sp>
    </p:spTree>
    <p:extLst>
      <p:ext uri="{BB962C8B-B14F-4D97-AF65-F5344CB8AC3E}">
        <p14:creationId xmlns:p14="http://schemas.microsoft.com/office/powerpoint/2010/main" val="416778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92596F-AB4E-45B1-8534-5BD74BC89352}"/>
              </a:ext>
            </a:extLst>
          </p:cNvPr>
          <p:cNvSpPr/>
          <p:nvPr/>
        </p:nvSpPr>
        <p:spPr>
          <a:xfrm>
            <a:off x="6019800" y="523875"/>
            <a:ext cx="5676900" cy="4305300"/>
          </a:xfrm>
          <a:prstGeom prst="wedgeEllipseCallout">
            <a:avLst>
              <a:gd name="adj1" fmla="val -39927"/>
              <a:gd name="adj2" fmla="val 68394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 Black" panose="020B0A04020102020204" pitchFamily="34" charset="0"/>
              </a:rPr>
              <a:t>We want to know which sports you want to learn!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D497465-6B48-49E1-AD98-85FB64A45361}"/>
              </a:ext>
            </a:extLst>
          </p:cNvPr>
          <p:cNvSpPr/>
          <p:nvPr/>
        </p:nvSpPr>
        <p:spPr>
          <a:xfrm>
            <a:off x="171450" y="1028700"/>
            <a:ext cx="5286375" cy="4305300"/>
          </a:xfrm>
          <a:prstGeom prst="wedgeEllipseCallout">
            <a:avLst>
              <a:gd name="adj1" fmla="val 38992"/>
              <a:gd name="adj2" fmla="val 75695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 Black" panose="020B0A04020102020204" pitchFamily="34" charset="0"/>
              </a:rPr>
              <a:t>We want better lunchtime equipment for everyone!</a:t>
            </a:r>
          </a:p>
        </p:txBody>
      </p:sp>
    </p:spTree>
    <p:extLst>
      <p:ext uri="{BB962C8B-B14F-4D97-AF65-F5344CB8AC3E}">
        <p14:creationId xmlns:p14="http://schemas.microsoft.com/office/powerpoint/2010/main" val="7159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3F92596F-AB4E-45B1-8534-5BD74BC89352}"/>
              </a:ext>
            </a:extLst>
          </p:cNvPr>
          <p:cNvSpPr/>
          <p:nvPr/>
        </p:nvSpPr>
        <p:spPr>
          <a:xfrm>
            <a:off x="6019800" y="523875"/>
            <a:ext cx="5676900" cy="4305300"/>
          </a:xfrm>
          <a:prstGeom prst="wedgeEllipseCallout">
            <a:avLst>
              <a:gd name="adj1" fmla="val -39927"/>
              <a:gd name="adj2" fmla="val 68394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  <a:latin typeface="Arial Black" panose="020B0A04020102020204" pitchFamily="34" charset="0"/>
              </a:rPr>
              <a:t>We are here to help the children! The children are the MOST important people in school!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5D497465-6B48-49E1-AD98-85FB64A45361}"/>
              </a:ext>
            </a:extLst>
          </p:cNvPr>
          <p:cNvSpPr/>
          <p:nvPr/>
        </p:nvSpPr>
        <p:spPr>
          <a:xfrm>
            <a:off x="171450" y="1028700"/>
            <a:ext cx="5286375" cy="4305300"/>
          </a:xfrm>
          <a:prstGeom prst="wedgeEllipseCallout">
            <a:avLst>
              <a:gd name="adj1" fmla="val 38992"/>
              <a:gd name="adj2" fmla="val 75695"/>
            </a:avLst>
          </a:prstGeom>
          <a:noFill/>
          <a:ln w="412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Arial Black" panose="020B0A04020102020204" pitchFamily="34" charset="0"/>
              </a:rPr>
              <a:t>We think some people need more help to make good choices</a:t>
            </a:r>
          </a:p>
        </p:txBody>
      </p:sp>
    </p:spTree>
    <p:extLst>
      <p:ext uri="{BB962C8B-B14F-4D97-AF65-F5344CB8AC3E}">
        <p14:creationId xmlns:p14="http://schemas.microsoft.com/office/powerpoint/2010/main" val="3595810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2D1ED1-F591-4CBB-9811-75F08C011D87}"/>
              </a:ext>
            </a:extLst>
          </p:cNvPr>
          <p:cNvSpPr/>
          <p:nvPr/>
        </p:nvSpPr>
        <p:spPr>
          <a:xfrm>
            <a:off x="532660" y="2308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h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885F7B-FCBD-4FEE-BBA2-73637DA1B82D}"/>
              </a:ext>
            </a:extLst>
          </p:cNvPr>
          <p:cNvSpPr/>
          <p:nvPr/>
        </p:nvSpPr>
        <p:spPr>
          <a:xfrm>
            <a:off x="5361835" y="3070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79434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2D1ED1-F591-4CBB-9811-75F08C011D87}"/>
              </a:ext>
            </a:extLst>
          </p:cNvPr>
          <p:cNvSpPr/>
          <p:nvPr/>
        </p:nvSpPr>
        <p:spPr>
          <a:xfrm>
            <a:off x="532660" y="2308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o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885F7B-FCBD-4FEE-BBA2-73637DA1B82D}"/>
              </a:ext>
            </a:extLst>
          </p:cNvPr>
          <p:cNvSpPr/>
          <p:nvPr/>
        </p:nvSpPr>
        <p:spPr>
          <a:xfrm>
            <a:off x="5361835" y="3070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174113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2D1ED1-F591-4CBB-9811-75F08C011D87}"/>
              </a:ext>
            </a:extLst>
          </p:cNvPr>
          <p:cNvSpPr/>
          <p:nvPr/>
        </p:nvSpPr>
        <p:spPr>
          <a:xfrm>
            <a:off x="532660" y="2308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885F7B-FCBD-4FEE-BBA2-73637DA1B82D}"/>
              </a:ext>
            </a:extLst>
          </p:cNvPr>
          <p:cNvSpPr/>
          <p:nvPr/>
        </p:nvSpPr>
        <p:spPr>
          <a:xfrm>
            <a:off x="5361835" y="3070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294162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2D1ED1-F591-4CBB-9811-75F08C011D87}"/>
              </a:ext>
            </a:extLst>
          </p:cNvPr>
          <p:cNvSpPr/>
          <p:nvPr/>
        </p:nvSpPr>
        <p:spPr>
          <a:xfrm>
            <a:off x="532660" y="2308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u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885F7B-FCBD-4FEE-BBA2-73637DA1B82D}"/>
              </a:ext>
            </a:extLst>
          </p:cNvPr>
          <p:cNvSpPr/>
          <p:nvPr/>
        </p:nvSpPr>
        <p:spPr>
          <a:xfrm>
            <a:off x="5361835" y="3070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288917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2D1ED1-F591-4CBB-9811-75F08C011D87}"/>
              </a:ext>
            </a:extLst>
          </p:cNvPr>
          <p:cNvSpPr/>
          <p:nvPr/>
        </p:nvSpPr>
        <p:spPr>
          <a:xfrm>
            <a:off x="532660" y="2308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c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0885F7B-FCBD-4FEE-BBA2-73637DA1B82D}"/>
              </a:ext>
            </a:extLst>
          </p:cNvPr>
          <p:cNvSpPr/>
          <p:nvPr/>
        </p:nvSpPr>
        <p:spPr>
          <a:xfrm>
            <a:off x="5361835" y="3070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3170392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C2D1ED1-F591-4CBB-9811-75F08C011D87}"/>
              </a:ext>
            </a:extLst>
          </p:cNvPr>
          <p:cNvSpPr/>
          <p:nvPr/>
        </p:nvSpPr>
        <p:spPr>
          <a:xfrm>
            <a:off x="532660" y="230819"/>
            <a:ext cx="4403324" cy="4421080"/>
          </a:xfrm>
          <a:prstGeom prst="round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1079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4400" dirty="0">
                <a:solidFill>
                  <a:schemeClr val="tx1"/>
                </a:solidFill>
                <a:latin typeface="Arial Black" panose="020B0A040201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74048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9C38D-06CC-4A01-BF97-FD3EA4DA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3425" y="384402"/>
            <a:ext cx="3922451" cy="5229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9414F-F79E-4AA7-8069-23A5AE3AFE9F}"/>
              </a:ext>
            </a:extLst>
          </p:cNvPr>
          <p:cNvSpPr txBox="1"/>
          <p:nvPr/>
        </p:nvSpPr>
        <p:spPr>
          <a:xfrm>
            <a:off x="1223424" y="5761608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Ralph – 1A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12568-E9D3-4E83-8A82-F3A81BC3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82" y="946703"/>
            <a:ext cx="5229934" cy="392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0865CA-6DD4-4589-998A-C7AB45DF3371}"/>
              </a:ext>
            </a:extLst>
          </p:cNvPr>
          <p:cNvSpPr txBox="1"/>
          <p:nvPr/>
        </p:nvSpPr>
        <p:spPr>
          <a:xfrm>
            <a:off x="5495924" y="5761608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Sara – 6A</a:t>
            </a:r>
          </a:p>
        </p:txBody>
      </p:sp>
    </p:spTree>
    <p:extLst>
      <p:ext uri="{BB962C8B-B14F-4D97-AF65-F5344CB8AC3E}">
        <p14:creationId xmlns:p14="http://schemas.microsoft.com/office/powerpoint/2010/main" val="356499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29C38D-06CC-4A01-BF97-FD3EA4DA1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613" y="292961"/>
            <a:ext cx="3922451" cy="52299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A9414F-F79E-4AA7-8069-23A5AE3AFE9F}"/>
              </a:ext>
            </a:extLst>
          </p:cNvPr>
          <p:cNvSpPr txBox="1"/>
          <p:nvPr/>
        </p:nvSpPr>
        <p:spPr>
          <a:xfrm>
            <a:off x="1262612" y="5761608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Jayden – 2A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12568-E9D3-4E83-8A82-F3A81BC3F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82" y="946703"/>
            <a:ext cx="5229934" cy="39224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0865CA-6DD4-4589-998A-C7AB45DF3371}"/>
              </a:ext>
            </a:extLst>
          </p:cNvPr>
          <p:cNvSpPr txBox="1"/>
          <p:nvPr/>
        </p:nvSpPr>
        <p:spPr>
          <a:xfrm>
            <a:off x="5495924" y="5761608"/>
            <a:ext cx="3922451" cy="646331"/>
          </a:xfrm>
          <a:prstGeom prst="rect">
            <a:avLst/>
          </a:prstGeom>
          <a:pattFill prst="lgCheck">
            <a:fgClr>
              <a:srgbClr val="FF0000"/>
            </a:fgClr>
            <a:bgClr>
              <a:schemeClr val="bg1"/>
            </a:bgClr>
          </a:pattFill>
          <a:ln w="635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Arial Black" panose="020B0A04020102020204" pitchFamily="34" charset="0"/>
              </a:rPr>
              <a:t>Ella – 2B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951912-5461-4D80-AC9B-72EE39A4C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614" y="292962"/>
            <a:ext cx="3922451" cy="52299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F2508AC-9589-466B-9BE4-6D7C153EC7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42181" y="946703"/>
            <a:ext cx="5229934" cy="392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121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146</Words>
  <Application>Microsoft Office PowerPoint</Application>
  <PresentationFormat>Widescreen</PresentationFormat>
  <Paragraphs>33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Emma Beardah</dc:creator>
  <cp:lastModifiedBy>Dawn Hollingsworth</cp:lastModifiedBy>
  <cp:revision>5</cp:revision>
  <dcterms:created xsi:type="dcterms:W3CDTF">2019-09-25T13:42:52Z</dcterms:created>
  <dcterms:modified xsi:type="dcterms:W3CDTF">2019-09-30T13:48:56Z</dcterms:modified>
</cp:coreProperties>
</file>